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CCD"/>
    <a:srgbClr val="633636"/>
    <a:srgbClr val="757160"/>
    <a:srgbClr val="E5E3D6"/>
    <a:srgbClr val="3C372A"/>
    <a:srgbClr val="B8B7AE"/>
    <a:srgbClr val="E5E4D5"/>
    <a:srgbClr val="156082"/>
    <a:srgbClr val="F6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12"/>
    <p:restoredTop sz="94621"/>
  </p:normalViewPr>
  <p:slideViewPr>
    <p:cSldViewPr snapToGrid="0">
      <p:cViewPr varScale="1">
        <p:scale>
          <a:sx n="88" d="100"/>
          <a:sy n="88" d="100"/>
        </p:scale>
        <p:origin x="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E33B-508E-B55E-057F-A93FEBF28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48C25-ED37-83F6-8F3D-DE90FF678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F3771-E842-3E9C-4FD0-8BF8A55D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33702-5B1E-A2ED-9919-800BD6BD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D8F32-BC71-5E18-B6B5-B396E843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4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B8F2-9C8D-C9FF-F062-6E7F0DF4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D2436-D4BA-89D3-AFB0-1EC0E505B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115C5-3069-79FA-D8C0-BEF3F51A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F8D8E-C293-982C-E5E0-9B44A837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E9FFC-D4D5-BF79-211B-CAB0C0C8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2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72890-9965-A2C4-13D6-013A163FA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E195F-386F-C899-BD44-D7ACD181B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AA413-89C4-6818-6F34-4430D2DF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3DF3E-31E4-1423-BB87-B7540535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A45B1-D89D-6A9A-FECF-F58B494A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71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FF41-438F-6740-8B15-517242580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B1D5C-AE8F-4075-8EEF-6746DAA6A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5555F-08C6-9C94-1E65-CE8FAE0E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71F74-39E7-2500-2351-9A463759D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24123-476E-A4AE-7DCB-6EDA389A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2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D69C-8945-BED8-55A9-6DB38419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EA6D8-6D26-6104-9C0F-15B00C7B9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B87F-CF6F-7599-34ED-D9B36538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37A6B-DEE0-314F-3955-E4C732C4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1DA5-0CF7-DF33-935B-DE87D301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7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0A35-D7A9-38CC-21D3-9D8F5D2A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77979-D29B-D10F-5616-F1B697C49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6CA36-0C4C-DCB5-6114-A874C15B3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FA22D-F9EE-8E98-F6AD-B0178157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08F1-6722-4A86-3D3D-5559B4E6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60B8A-60F4-644B-C025-3371077B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7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FFCD-10D8-AF53-C4C5-7491EE3E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18EE6-E3B2-8437-511E-3A90C6B27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3D96C-6082-3A9B-48C9-F6128D582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151F1-72B6-7870-A29B-660E67388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F7001-F535-0A79-F67D-D61839E3A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EFC81-F848-F36B-852E-F0424FC5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6B6836-3651-E31F-0EE5-D69C2FE5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6EEAC-79E6-805A-770D-484FEE59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4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CBF2-50DA-EACF-1034-5E6D85EF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CCB3F-F3E7-A920-52F4-929BFF61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E9F26-137A-C115-38CA-07DA4E1F9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CDEF7-F305-404B-70BA-7603C686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E550E-EE82-3B80-9A3B-2D6F0B09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F3BF3-90A3-6CC6-E558-E56F17EF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20B1-51CB-5582-656A-2F9FC271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9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D191-8307-978F-0C58-88C61687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07C8E-2E96-3354-1C10-2AD434971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6F96F-F825-B07D-73D6-8F5EA9D64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AB99B-9943-9309-FC0B-6B3F5B12B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B9F56-A7A9-7CCE-CD5E-B1A071D5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1A8D4-DEF9-890D-E34A-EF78FBFA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8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D5FF-B31E-D629-2E1C-3389442C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840CE4-764D-55B6-5583-842C86D2F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BD9F2-81C4-12C6-52CC-BE215271B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D5C26-6BD4-8196-D10F-F017E5E7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B5735-2364-A42D-7994-D0A05082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EF0AE-731B-0CC6-A041-6524329E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5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B836-60E6-1D64-8E4A-5AA7031D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78B80-7B03-9FE4-29AF-29F7BBDF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ECBCE-07FA-A826-3056-D1FE88CD4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0EAF01-0973-AA4C-AD85-A9FE3BF3B2F8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7CF7B-961F-D85A-2B27-85D18CF4C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2315E-332D-D1FC-642B-5359092A1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43D1C-EBD6-2B46-ADE0-009480B15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4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microsoft.com/office/2007/relationships/hdphoto" Target="../media/hdphoto6.wdp"/><Relationship Id="rId15" Type="http://schemas.microsoft.com/office/2007/relationships/hdphoto" Target="../media/hdphoto11.wdp"/><Relationship Id="rId10" Type="http://schemas.openxmlformats.org/officeDocument/2006/relationships/image" Target="../media/image12.emf"/><Relationship Id="rId4" Type="http://schemas.openxmlformats.org/officeDocument/2006/relationships/image" Target="../media/image14.png"/><Relationship Id="rId9" Type="http://schemas.microsoft.com/office/2007/relationships/hdphoto" Target="../media/hdphoto8.wdp"/><Relationship Id="rId1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CEE847C-B5D0-9145-15D6-8B265DDFB3E1}"/>
              </a:ext>
            </a:extLst>
          </p:cNvPr>
          <p:cNvSpPr/>
          <p:nvPr/>
        </p:nvSpPr>
        <p:spPr>
          <a:xfrm>
            <a:off x="2938711" y="279000"/>
            <a:ext cx="6300000" cy="6300000"/>
          </a:xfrm>
          <a:prstGeom prst="rect">
            <a:avLst/>
          </a:prstGeom>
          <a:solidFill>
            <a:srgbClr val="F6F6F4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E3903D-0F8E-B3EF-7378-5E4158D484D6}"/>
              </a:ext>
            </a:extLst>
          </p:cNvPr>
          <p:cNvSpPr/>
          <p:nvPr/>
        </p:nvSpPr>
        <p:spPr>
          <a:xfrm>
            <a:off x="3469439" y="5247252"/>
            <a:ext cx="1505243" cy="815926"/>
          </a:xfrm>
          <a:prstGeom prst="roundRect">
            <a:avLst/>
          </a:prstGeom>
          <a:solidFill>
            <a:srgbClr val="E5E3D6"/>
          </a:solidFill>
          <a:ln w="34925">
            <a:solidFill>
              <a:srgbClr val="75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B3DC640-3790-524C-5609-FB6A5192CB96}"/>
              </a:ext>
            </a:extLst>
          </p:cNvPr>
          <p:cNvSpPr/>
          <p:nvPr/>
        </p:nvSpPr>
        <p:spPr>
          <a:xfrm>
            <a:off x="7217320" y="5247252"/>
            <a:ext cx="1505243" cy="815926"/>
          </a:xfrm>
          <a:prstGeom prst="roundRect">
            <a:avLst/>
          </a:prstGeom>
          <a:solidFill>
            <a:srgbClr val="E5E3D6"/>
          </a:solidFill>
          <a:ln w="34925">
            <a:solidFill>
              <a:srgbClr val="75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8F9172E-FA5F-A2E5-8825-8BE94D2A6DD4}"/>
              </a:ext>
            </a:extLst>
          </p:cNvPr>
          <p:cNvSpPr/>
          <p:nvPr/>
        </p:nvSpPr>
        <p:spPr>
          <a:xfrm>
            <a:off x="7217320" y="3021038"/>
            <a:ext cx="1505243" cy="815926"/>
          </a:xfrm>
          <a:prstGeom prst="roundRect">
            <a:avLst/>
          </a:prstGeom>
          <a:solidFill>
            <a:srgbClr val="E5E3D6"/>
          </a:solidFill>
          <a:ln w="34925">
            <a:solidFill>
              <a:srgbClr val="75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0DF21F2-826A-C883-640C-188F87FC3542}"/>
              </a:ext>
            </a:extLst>
          </p:cNvPr>
          <p:cNvSpPr/>
          <p:nvPr/>
        </p:nvSpPr>
        <p:spPr>
          <a:xfrm>
            <a:off x="7217320" y="794822"/>
            <a:ext cx="1505243" cy="815926"/>
          </a:xfrm>
          <a:prstGeom prst="roundRect">
            <a:avLst/>
          </a:prstGeom>
          <a:solidFill>
            <a:srgbClr val="E5E3D6"/>
          </a:solidFill>
          <a:ln w="34925">
            <a:solidFill>
              <a:srgbClr val="75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818AF4-9125-AF34-151F-E3F59468E584}"/>
              </a:ext>
            </a:extLst>
          </p:cNvPr>
          <p:cNvSpPr/>
          <p:nvPr/>
        </p:nvSpPr>
        <p:spPr>
          <a:xfrm>
            <a:off x="5335766" y="3021036"/>
            <a:ext cx="1505243" cy="815926"/>
          </a:xfrm>
          <a:prstGeom prst="roundRect">
            <a:avLst/>
          </a:prstGeom>
          <a:solidFill>
            <a:srgbClr val="E5E3D6"/>
          </a:solidFill>
          <a:ln w="34925">
            <a:solidFill>
              <a:srgbClr val="75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4C1396-B6AD-27E9-35F6-CA30256EEAFA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7969942" y="3836964"/>
            <a:ext cx="0" cy="1410288"/>
          </a:xfrm>
          <a:prstGeom prst="straightConnector1">
            <a:avLst/>
          </a:prstGeom>
          <a:ln w="50800">
            <a:solidFill>
              <a:srgbClr val="6336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206FE58E-638F-45A5-CF82-991D9A277DBE}"/>
              </a:ext>
            </a:extLst>
          </p:cNvPr>
          <p:cNvSpPr>
            <a:spLocks noChangeAspect="1"/>
          </p:cNvSpPr>
          <p:nvPr/>
        </p:nvSpPr>
        <p:spPr>
          <a:xfrm rot="16200000">
            <a:off x="4223848" y="4572373"/>
            <a:ext cx="300676" cy="300676"/>
          </a:xfrm>
          <a:prstGeom prst="arc">
            <a:avLst/>
          </a:prstGeom>
          <a:ln w="50800">
            <a:solidFill>
              <a:srgbClr val="6336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D55DC9-24C7-5951-7435-C78F41BB3D7B}"/>
              </a:ext>
            </a:extLst>
          </p:cNvPr>
          <p:cNvCxnSpPr>
            <a:cxnSpLocks/>
          </p:cNvCxnSpPr>
          <p:nvPr/>
        </p:nvCxnSpPr>
        <p:spPr>
          <a:xfrm flipV="1">
            <a:off x="4374186" y="4572373"/>
            <a:ext cx="3443631" cy="0"/>
          </a:xfrm>
          <a:prstGeom prst="line">
            <a:avLst/>
          </a:prstGeom>
          <a:ln w="50800">
            <a:solidFill>
              <a:srgbClr val="6336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6B2AEF-8C7C-52B5-09C7-9250C535EC68}"/>
              </a:ext>
            </a:extLst>
          </p:cNvPr>
          <p:cNvCxnSpPr>
            <a:cxnSpLocks/>
            <a:stCxn id="17" idx="0"/>
            <a:endCxn id="49" idx="0"/>
          </p:cNvCxnSpPr>
          <p:nvPr/>
        </p:nvCxnSpPr>
        <p:spPr>
          <a:xfrm flipV="1">
            <a:off x="4222061" y="4722711"/>
            <a:ext cx="1787" cy="524541"/>
          </a:xfrm>
          <a:prstGeom prst="line">
            <a:avLst/>
          </a:prstGeom>
          <a:ln w="50800">
            <a:solidFill>
              <a:srgbClr val="6336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A85F53A4-8A3A-EFAF-66C4-842268F341D1}"/>
              </a:ext>
            </a:extLst>
          </p:cNvPr>
          <p:cNvSpPr>
            <a:spLocks noChangeAspect="1"/>
          </p:cNvSpPr>
          <p:nvPr/>
        </p:nvSpPr>
        <p:spPr>
          <a:xfrm rot="5400000">
            <a:off x="7667479" y="4271697"/>
            <a:ext cx="300676" cy="300676"/>
          </a:xfrm>
          <a:prstGeom prst="arc">
            <a:avLst/>
          </a:prstGeom>
          <a:ln w="50800">
            <a:solidFill>
              <a:srgbClr val="6336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E198734-212F-2889-F4C8-898DD235D9B1}"/>
              </a:ext>
            </a:extLst>
          </p:cNvPr>
          <p:cNvCxnSpPr>
            <a:cxnSpLocks/>
          </p:cNvCxnSpPr>
          <p:nvPr/>
        </p:nvCxnSpPr>
        <p:spPr>
          <a:xfrm flipV="1">
            <a:off x="7969943" y="1606389"/>
            <a:ext cx="0" cy="1410288"/>
          </a:xfrm>
          <a:prstGeom prst="straightConnector1">
            <a:avLst/>
          </a:prstGeom>
          <a:ln w="50800">
            <a:solidFill>
              <a:srgbClr val="6336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86760E08-0A13-CE36-A039-56F89C990405}"/>
              </a:ext>
            </a:extLst>
          </p:cNvPr>
          <p:cNvSpPr>
            <a:spLocks noChangeAspect="1"/>
          </p:cNvSpPr>
          <p:nvPr/>
        </p:nvSpPr>
        <p:spPr>
          <a:xfrm rot="16200000">
            <a:off x="6088387" y="2337441"/>
            <a:ext cx="300676" cy="300676"/>
          </a:xfrm>
          <a:prstGeom prst="arc">
            <a:avLst/>
          </a:prstGeom>
          <a:ln w="50800">
            <a:solidFill>
              <a:srgbClr val="6336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02B56E2-C0FB-53DF-F7FF-9486B546359E}"/>
              </a:ext>
            </a:extLst>
          </p:cNvPr>
          <p:cNvCxnSpPr>
            <a:cxnSpLocks/>
            <a:stCxn id="62" idx="2"/>
            <a:endCxn id="65" idx="2"/>
          </p:cNvCxnSpPr>
          <p:nvPr/>
        </p:nvCxnSpPr>
        <p:spPr>
          <a:xfrm flipV="1">
            <a:off x="6238725" y="2334303"/>
            <a:ext cx="1579093" cy="3138"/>
          </a:xfrm>
          <a:prstGeom prst="line">
            <a:avLst/>
          </a:prstGeom>
          <a:ln w="50800">
            <a:solidFill>
              <a:srgbClr val="6336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F948B52-A627-1EFD-0B63-3ECA1AF7875B}"/>
              </a:ext>
            </a:extLst>
          </p:cNvPr>
          <p:cNvCxnSpPr>
            <a:cxnSpLocks/>
            <a:stCxn id="36" idx="0"/>
            <a:endCxn id="62" idx="0"/>
          </p:cNvCxnSpPr>
          <p:nvPr/>
        </p:nvCxnSpPr>
        <p:spPr>
          <a:xfrm flipH="1" flipV="1">
            <a:off x="6088387" y="2487779"/>
            <a:ext cx="1" cy="533257"/>
          </a:xfrm>
          <a:prstGeom prst="line">
            <a:avLst/>
          </a:prstGeom>
          <a:ln w="50800">
            <a:solidFill>
              <a:srgbClr val="6336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rc 64">
            <a:extLst>
              <a:ext uri="{FF2B5EF4-FFF2-40B4-BE49-F238E27FC236}">
                <a16:creationId xmlns:a16="http://schemas.microsoft.com/office/drawing/2014/main" id="{958672EC-6C2F-B456-C6FF-8482CAA3EC97}"/>
              </a:ext>
            </a:extLst>
          </p:cNvPr>
          <p:cNvSpPr>
            <a:spLocks noChangeAspect="1"/>
          </p:cNvSpPr>
          <p:nvPr/>
        </p:nvSpPr>
        <p:spPr>
          <a:xfrm rot="5400000">
            <a:off x="7667480" y="2033627"/>
            <a:ext cx="300676" cy="300676"/>
          </a:xfrm>
          <a:prstGeom prst="arc">
            <a:avLst/>
          </a:prstGeom>
          <a:ln w="50800">
            <a:solidFill>
              <a:srgbClr val="6336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61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6775-F2EC-F56A-5BAE-0C4EA2F0F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4C9D9-FFED-BEE6-A39F-9643A2F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EF671A-C184-0778-8592-78400E4D713A}"/>
              </a:ext>
            </a:extLst>
          </p:cNvPr>
          <p:cNvSpPr/>
          <p:nvPr/>
        </p:nvSpPr>
        <p:spPr>
          <a:xfrm>
            <a:off x="3339547" y="2305878"/>
            <a:ext cx="824949" cy="1600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39A59-D098-8A9F-1FC3-9884EA27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54" t="29988" r="55456" b="35294"/>
          <a:stretch>
            <a:fillRect/>
          </a:stretch>
        </p:blipFill>
        <p:spPr>
          <a:xfrm>
            <a:off x="3712266" y="2216424"/>
            <a:ext cx="133657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6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layer of matter&#10;&#10;AI-generated content may be incorrect.">
            <a:extLst>
              <a:ext uri="{FF2B5EF4-FFF2-40B4-BE49-F238E27FC236}">
                <a16:creationId xmlns:a16="http://schemas.microsoft.com/office/drawing/2014/main" id="{B1914EDF-8DD4-11BD-14F6-51273FE71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3" b="89844" l="5176" r="96973">
                        <a14:foregroundMark x1="74902" y1="51367" x2="74902" y2="51367"/>
                        <a14:foregroundMark x1="85938" y1="51074" x2="85938" y2="51074"/>
                        <a14:foregroundMark x1="88574" y1="49805" x2="88574" y2="49805"/>
                        <a14:foregroundMark x1="93555" y1="48242" x2="93555" y2="48242"/>
                        <a14:foregroundMark x1="97070" y1="67383" x2="97070" y2="67383"/>
                        <a14:foregroundMark x1="48340" y1="71094" x2="48340" y2="71094"/>
                        <a14:foregroundMark x1="10352" y1="70410" x2="10352" y2="70410"/>
                        <a14:foregroundMark x1="5273" y1="71777" x2="5273" y2="71777"/>
                        <a14:foregroundMark x1="16016" y1="71289" x2="16016" y2="71289"/>
                        <a14:foregroundMark x1="5273" y1="86035" x2="5273" y2="86035"/>
                        <a14:foregroundMark x1="5664" y1="86914" x2="5664" y2="86914"/>
                        <a14:foregroundMark x1="11621" y1="87598" x2="11621" y2="87598"/>
                        <a14:foregroundMark x1="13379" y1="88477" x2="13379" y2="88477"/>
                        <a14:foregroundMark x1="17383" y1="89160" x2="17383" y2="89160"/>
                        <a14:foregroundMark x1="21289" y1="87793" x2="21289" y2="87793"/>
                        <a14:foregroundMark x1="26758" y1="85645" x2="26758" y2="85645"/>
                        <a14:foregroundMark x1="30273" y1="17969" x2="30273" y2="17969"/>
                        <a14:foregroundMark x1="30566" y1="14160" x2="30566" y2="14160"/>
                        <a14:foregroundMark x1="31445" y1="11133" x2="31445" y2="11133"/>
                        <a14:foregroundMark x1="31152" y1="6543" x2="31152" y2="6543"/>
                        <a14:foregroundMark x1="23535" y1="25195" x2="23535" y2="25195"/>
                        <a14:foregroundMark x1="17090" y1="25195" x2="17090" y2="25195"/>
                        <a14:foregroundMark x1="17383" y1="67480" x2="17383" y2="67480"/>
                        <a14:foregroundMark x1="17285" y1="64453" x2="17285" y2="64453"/>
                        <a14:foregroundMark x1="17090" y1="60938" x2="17090" y2="60938"/>
                        <a14:foregroundMark x1="17188" y1="57031" x2="17188" y2="57031"/>
                        <a14:foregroundMark x1="17188" y1="53418" x2="17188" y2="53418"/>
                        <a14:foregroundMark x1="17090" y1="49805" x2="17090" y2="49805"/>
                        <a14:foregroundMark x1="17285" y1="46875" x2="17285" y2="46875"/>
                        <a14:foregroundMark x1="17285" y1="42969" x2="17285" y2="42969"/>
                        <a14:foregroundMark x1="17676" y1="39648" x2="17676" y2="39648"/>
                        <a14:foregroundMark x1="17285" y1="36328" x2="17285" y2="36328"/>
                        <a14:foregroundMark x1="17285" y1="33008" x2="17285" y2="33008"/>
                        <a14:foregroundMark x1="17285" y1="29102" x2="17285" y2="29102"/>
                        <a14:foregroundMark x1="30664" y1="48438" x2="30664" y2="48438"/>
                        <a14:foregroundMark x1="30664" y1="45215" x2="30664" y2="45215"/>
                        <a14:foregroundMark x1="37109" y1="25293" x2="37109" y2="25293"/>
                        <a14:foregroundMark x1="40234" y1="25000" x2="40234" y2="25000"/>
                        <a14:foregroundMark x1="43750" y1="25195" x2="43750" y2="25195"/>
                        <a14:foregroundMark x1="43945" y1="29688" x2="43945" y2="29688"/>
                        <a14:foregroundMark x1="44043" y1="32617" x2="44043" y2="32617"/>
                        <a14:foregroundMark x1="44141" y1="35742" x2="44141" y2="35742"/>
                        <a14:foregroundMark x1="43945" y1="39941" x2="43945" y2="39941"/>
                        <a14:foregroundMark x1="43848" y1="42578" x2="43848" y2="42578"/>
                        <a14:foregroundMark x1="43945" y1="46094" x2="43945" y2="46094"/>
                        <a14:foregroundMark x1="44141" y1="50488" x2="44141" y2="50488"/>
                        <a14:foregroundMark x1="43945" y1="54004" x2="43945" y2="54004"/>
                        <a14:foregroundMark x1="43945" y1="57324" x2="43945" y2="57324"/>
                        <a14:foregroundMark x1="43848" y1="61035" x2="43848" y2="61035"/>
                        <a14:foregroundMark x1="43848" y1="64648" x2="43848" y2="64648"/>
                        <a14:backgroundMark x1="30078" y1="16797" x2="30078" y2="16797"/>
                        <a14:backgroundMark x1="30566" y1="47852" x2="30566" y2="47852"/>
                        <a14:backgroundMark x1="45020" y1="28711" x2="45020" y2="28711"/>
                        <a14:backgroundMark x1="44727" y1="28711" x2="44727" y2="28711"/>
                        <a14:backgroundMark x1="27246" y1="41895" x2="26563" y2="38965"/>
                        <a14:backgroundMark x1="26563" y1="38770" x2="32617" y2="40820"/>
                        <a14:backgroundMark x1="30566" y1="23340" x2="30566" y2="33691"/>
                        <a14:backgroundMark x1="30566" y1="33691" x2="29785" y2="25391"/>
                        <a14:backgroundMark x1="29785" y1="25391" x2="29492" y2="32813"/>
                        <a14:backgroundMark x1="29492" y1="32813" x2="30469" y2="22656"/>
                        <a14:backgroundMark x1="30469" y1="22656" x2="31738" y2="30859"/>
                        <a14:backgroundMark x1="31738" y1="30859" x2="33008" y2="22656"/>
                        <a14:backgroundMark x1="33008" y1="22656" x2="32813" y2="31445"/>
                        <a14:backgroundMark x1="32813" y1="31445" x2="28516" y2="25098"/>
                        <a14:backgroundMark x1="28516" y1="25098" x2="30371" y2="28516"/>
                        <a14:backgroundMark x1="65820" y1="50195" x2="74121" y2="51758"/>
                        <a14:backgroundMark x1="78125" y1="51074" x2="85449" y2="50586"/>
                        <a14:backgroundMark x1="85449" y1="50586" x2="85449" y2="50586"/>
                      </a14:backgroundRemoval>
                    </a14:imgEffect>
                  </a14:imgLayer>
                </a14:imgProps>
              </a:ext>
            </a:extLst>
          </a:blip>
          <a:srcRect r="39465"/>
          <a:stretch>
            <a:fillRect/>
          </a:stretch>
        </p:blipFill>
        <p:spPr>
          <a:xfrm>
            <a:off x="2844800" y="177800"/>
            <a:ext cx="3936190" cy="6502400"/>
          </a:xfrm>
          <a:prstGeom prst="rect">
            <a:avLst/>
          </a:prstGeom>
        </p:spPr>
      </p:pic>
      <p:pic>
        <p:nvPicPr>
          <p:cNvPr id="9" name="Picture 8" descr="A brown circle with black border&#10;&#10;AI-generated content may be incorrect.">
            <a:extLst>
              <a:ext uri="{FF2B5EF4-FFF2-40B4-BE49-F238E27FC236}">
                <a16:creationId xmlns:a16="http://schemas.microsoft.com/office/drawing/2014/main" id="{B4FD5C2D-D908-2A55-F043-A3A3C25F5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773" y="2517318"/>
            <a:ext cx="561282" cy="511018"/>
          </a:xfrm>
          <a:prstGeom prst="rect">
            <a:avLst/>
          </a:prstGeom>
        </p:spPr>
      </p:pic>
      <p:pic>
        <p:nvPicPr>
          <p:cNvPr id="11" name="Picture 10" descr="A brown circle with black border&#10;&#10;AI-generated content may be incorrect.">
            <a:extLst>
              <a:ext uri="{FF2B5EF4-FFF2-40B4-BE49-F238E27FC236}">
                <a16:creationId xmlns:a16="http://schemas.microsoft.com/office/drawing/2014/main" id="{95400156-8F2B-4FA5-E1EC-198CF0473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641" y="996249"/>
            <a:ext cx="561282" cy="533218"/>
          </a:xfrm>
          <a:prstGeom prst="rect">
            <a:avLst/>
          </a:prstGeom>
        </p:spPr>
      </p:pic>
      <p:pic>
        <p:nvPicPr>
          <p:cNvPr id="13" name="Picture 12" descr="A black circle with white dots&#10;&#10;AI-generated content may be incorrect.">
            <a:extLst>
              <a:ext uri="{FF2B5EF4-FFF2-40B4-BE49-F238E27FC236}">
                <a16:creationId xmlns:a16="http://schemas.microsoft.com/office/drawing/2014/main" id="{DEA0705B-BE44-B457-9D6F-8F0FEE3E5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461" b="92135" l="10000" r="90000">
                        <a14:foregroundMark x1="30526" y1="79494" x2="30526" y2="79494"/>
                        <a14:foregroundMark x1="35789" y1="71629" x2="35789" y2="71629"/>
                        <a14:foregroundMark x1="52105" y1="75562" x2="52105" y2="75562"/>
                        <a14:foregroundMark x1="45789" y1="92135" x2="45789" y2="92135"/>
                        <a14:foregroundMark x1="57895" y1="90169" x2="45789" y2="66854"/>
                        <a14:foregroundMark x1="65263" y1="28933" x2="23158" y2="22472"/>
                        <a14:foregroundMark x1="50526" y1="10393" x2="50526" y2="10393"/>
                        <a14:foregroundMark x1="49474" y1="6461" x2="49474" y2="6461"/>
                        <a14:foregroundMark x1="61579" y1="18539" x2="61579" y2="18539"/>
                        <a14:foregroundMark x1="56842" y1="12360" x2="56842" y2="337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3935" y="1514039"/>
            <a:ext cx="540880" cy="1013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672FA7-DBBA-F984-799B-0D9B8109463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1094" t="19822" r="39984" b="33353"/>
          <a:stretch>
            <a:fillRect/>
          </a:stretch>
        </p:blipFill>
        <p:spPr>
          <a:xfrm>
            <a:off x="6035040" y="2004327"/>
            <a:ext cx="693379" cy="2426275"/>
          </a:xfrm>
          <a:prstGeom prst="rect">
            <a:avLst/>
          </a:prstGeom>
        </p:spPr>
      </p:pic>
      <p:pic>
        <p:nvPicPr>
          <p:cNvPr id="7" name="Picture 6" descr="A white sign with black text&#10;&#10;AI-generated content may be incorrect.">
            <a:extLst>
              <a:ext uri="{FF2B5EF4-FFF2-40B4-BE49-F238E27FC236}">
                <a16:creationId xmlns:a16="http://schemas.microsoft.com/office/drawing/2014/main" id="{92C8BD6B-3F24-89D1-490A-EBBF7B9A06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28" b="94553" l="5224" r="94963">
                        <a14:foregroundMark x1="5410" y1="78988" x2="5410" y2="78988"/>
                        <a14:foregroundMark x1="94963" y1="79377" x2="94963" y2="79377"/>
                        <a14:foregroundMark x1="63993" y1="94553" x2="63993" y2="94553"/>
                        <a14:foregroundMark x1="11381" y1="16732" x2="11381" y2="16732"/>
                        <a14:foregroundMark x1="20522" y1="14202" x2="20522" y2="14202"/>
                        <a14:foregroundMark x1="19216" y1="11868" x2="19216" y2="11868"/>
                        <a14:foregroundMark x1="11381" y1="9728" x2="11381" y2="9728"/>
                        <a14:foregroundMark x1="24813" y1="11868" x2="24813" y2="11868"/>
                        <a14:foregroundMark x1="30410" y1="18872" x2="30410" y2="18872"/>
                        <a14:foregroundMark x1="45149" y1="17704" x2="45149" y2="17704"/>
                        <a14:foregroundMark x1="60448" y1="15953" x2="60448" y2="15953"/>
                        <a14:foregroundMark x1="67910" y1="15953" x2="67910" y2="15953"/>
                        <a14:foregroundMark x1="79664" y1="18482" x2="79664" y2="18482"/>
                        <a14:foregroundMark x1="78918" y1="25486" x2="78918" y2="25486"/>
                      </a14:backgroundRemoval>
                    </a14:imgEffect>
                  </a14:imgLayer>
                </a14:imgProps>
              </a:ext>
            </a:extLst>
          </a:blip>
          <a:srcRect t="38799"/>
          <a:stretch>
            <a:fillRect/>
          </a:stretch>
        </p:blipFill>
        <p:spPr>
          <a:xfrm>
            <a:off x="6882758" y="3614057"/>
            <a:ext cx="2875074" cy="1687346"/>
          </a:xfrm>
          <a:prstGeom prst="rect">
            <a:avLst/>
          </a:prstGeom>
        </p:spPr>
      </p:pic>
      <p:pic>
        <p:nvPicPr>
          <p:cNvPr id="16" name="Picture 15" descr="A diagram of a plural diagram&#10;&#10;AI-generated content may be incorrect.">
            <a:extLst>
              <a:ext uri="{FF2B5EF4-FFF2-40B4-BE49-F238E27FC236}">
                <a16:creationId xmlns:a16="http://schemas.microsoft.com/office/drawing/2014/main" id="{65CF2389-7A65-13F7-56F9-A70EC77FA4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227" b="92090" l="9961" r="89974">
                        <a14:foregroundMark x1="29753" y1="26855" x2="29753" y2="26855"/>
                        <a14:foregroundMark x1="31706" y1="15332" x2="31706" y2="15332"/>
                        <a14:foregroundMark x1="31185" y1="16992" x2="31185" y2="16992"/>
                        <a14:foregroundMark x1="31315" y1="25879" x2="31315" y2="25879"/>
                        <a14:foregroundMark x1="30794" y1="7227" x2="30794" y2="7227"/>
                        <a14:foregroundMark x1="31120" y1="33105" x2="31120" y2="33105"/>
                        <a14:foregroundMark x1="31706" y1="44824" x2="31706" y2="44824"/>
                        <a14:foregroundMark x1="63346" y1="34766" x2="63346" y2="34766"/>
                        <a14:foregroundMark x1="67708" y1="34082" x2="67708" y2="34082"/>
                        <a14:foregroundMark x1="70508" y1="38379" x2="70508" y2="38379"/>
                        <a14:foregroundMark x1="74674" y1="34375" x2="74674" y2="34375"/>
                        <a14:foregroundMark x1="79557" y1="33398" x2="79557" y2="33398"/>
                        <a14:foregroundMark x1="82552" y1="33594" x2="82552" y2="33594"/>
                        <a14:foregroundMark x1="84831" y1="30957" x2="84831" y2="30957"/>
                        <a14:foregroundMark x1="89844" y1="54590" x2="89844" y2="54590"/>
                        <a14:foregroundMark x1="45313" y1="72266" x2="45313" y2="72266"/>
                        <a14:foregroundMark x1="20247" y1="27637" x2="20247" y2="27637"/>
                        <a14:foregroundMark x1="24023" y1="27637" x2="24023" y2="27637"/>
                        <a14:foregroundMark x1="26302" y1="27637" x2="26302" y2="27637"/>
                        <a14:foregroundMark x1="36589" y1="27441" x2="36589" y2="27441"/>
                        <a14:foregroundMark x1="21354" y1="64551" x2="21354" y2="64551"/>
                        <a14:foregroundMark x1="20573" y1="64746" x2="20573" y2="64746"/>
                        <a14:foregroundMark x1="39453" y1="27637" x2="39453" y2="27637"/>
                        <a14:foregroundMark x1="31836" y1="10449" x2="31836" y2="10449"/>
                        <a14:foregroundMark x1="43164" y1="28027" x2="43164" y2="28027"/>
                        <a14:foregroundMark x1="43294" y1="32813" x2="43294" y2="32813"/>
                        <a14:foregroundMark x1="43034" y1="37305" x2="43034" y2="37305"/>
                        <a14:foregroundMark x1="43164" y1="37891" x2="43164" y2="37891"/>
                        <a14:foregroundMark x1="43359" y1="41895" x2="43359" y2="41895"/>
                        <a14:foregroundMark x1="43359" y1="46484" x2="43359" y2="46484"/>
                        <a14:foregroundMark x1="43294" y1="51660" x2="43294" y2="51660"/>
                        <a14:foregroundMark x1="43490" y1="57520" x2="43490" y2="57520"/>
                        <a14:foregroundMark x1="43359" y1="61328" x2="43359" y2="61328"/>
                        <a14:foregroundMark x1="54232" y1="63965" x2="54232" y2="63965"/>
                        <a14:foregroundMark x1="58333" y1="63672" x2="58333" y2="63672"/>
                        <a14:foregroundMark x1="52083" y1="63672" x2="52083" y2="63672"/>
                        <a14:foregroundMark x1="52083" y1="60156" x2="52083" y2="60156"/>
                        <a14:foregroundMark x1="52148" y1="55078" x2="52148" y2="55078"/>
                        <a14:foregroundMark x1="52279" y1="48926" x2="52279" y2="48926"/>
                        <a14:foregroundMark x1="52279" y1="59668" x2="52279" y2="59668"/>
                        <a14:foregroundMark x1="52344" y1="63184" x2="52344" y2="63184"/>
                        <a14:foregroundMark x1="52344" y1="17188" x2="52344" y2="17188"/>
                        <a14:foregroundMark x1="52279" y1="22656" x2="52279" y2="22656"/>
                        <a14:foregroundMark x1="52344" y1="27637" x2="52344" y2="27637"/>
                        <a14:foregroundMark x1="52344" y1="33008" x2="52344" y2="33008"/>
                        <a14:foregroundMark x1="52279" y1="38379" x2="52279" y2="38379"/>
                        <a14:foregroundMark x1="52148" y1="43750" x2="52148" y2="43750"/>
                        <a14:foregroundMark x1="48763" y1="16211" x2="48763" y2="16211"/>
                        <a14:foregroundMark x1="46159" y1="16504" x2="46159" y2="16504"/>
                        <a14:foregroundMark x1="42839" y1="16699" x2="42839" y2="16699"/>
                        <a14:foregroundMark x1="37044" y1="16406" x2="37044" y2="16406"/>
                        <a14:foregroundMark x1="30469" y1="41406" x2="30469" y2="41406"/>
                        <a14:foregroundMark x1="32227" y1="92090" x2="32227" y2="92090"/>
                        <a14:foregroundMark x1="26367" y1="88672" x2="26367" y2="88672"/>
                        <a14:foregroundMark x1="24154" y1="90039" x2="24154" y2="90039"/>
                        <a14:foregroundMark x1="21159" y1="89746" x2="21159" y2="89746"/>
                        <a14:foregroundMark x1="18229" y1="89258" x2="18229" y2="89258"/>
                        <a14:foregroundMark x1="13411" y1="88184" x2="13411" y2="88184"/>
                        <a14:foregroundMark x1="19466" y1="89063" x2="19466" y2="89063"/>
                        <a14:foregroundMark x1="19792" y1="90332" x2="19792" y2="90332"/>
                        <a14:foregroundMark x1="85872" y1="38379" x2="85872" y2="38379"/>
                        <a14:backgroundMark x1="64258" y1="32324" x2="64258" y2="32324"/>
                        <a14:backgroundMark x1="79362" y1="37695" x2="79362" y2="37695"/>
                        <a14:backgroundMark x1="31380" y1="43848" x2="31380" y2="43848"/>
                        <a14:backgroundMark x1="31706" y1="18262" x2="31706" y2="18262"/>
                        <a14:backgroundMark x1="30794" y1="7324" x2="30794" y2="7324"/>
                        <a14:backgroundMark x1="17448" y1="89648" x2="17448" y2="89648"/>
                        <a14:backgroundMark x1="17383" y1="91406" x2="17383" y2="91406"/>
                        <a14:backgroundMark x1="23307" y1="89551" x2="23307" y2="89551"/>
                        <a14:backgroundMark x1="23698" y1="91602" x2="23698" y2="91602"/>
                        <a14:backgroundMark x1="23763" y1="89551" x2="23763" y2="89551"/>
                        <a14:backgroundMark x1="20508" y1="90430" x2="20508" y2="90430"/>
                      </a14:backgroundRemoval>
                    </a14:imgEffect>
                  </a14:imgLayer>
                </a14:imgProps>
              </a:ext>
            </a:extLst>
          </a:blip>
          <a:srcRect l="34041" t="12076" r="52413" b="78257"/>
          <a:stretch>
            <a:fillRect/>
          </a:stretch>
        </p:blipFill>
        <p:spPr>
          <a:xfrm>
            <a:off x="4997424" y="2544336"/>
            <a:ext cx="1052856" cy="500932"/>
          </a:xfrm>
          <a:prstGeom prst="rect">
            <a:avLst/>
          </a:prstGeom>
        </p:spPr>
      </p:pic>
      <p:pic>
        <p:nvPicPr>
          <p:cNvPr id="17" name="Picture 16" descr="A diagram of a plural diagram&#10;&#10;AI-generated content may be incorrect.">
            <a:extLst>
              <a:ext uri="{FF2B5EF4-FFF2-40B4-BE49-F238E27FC236}">
                <a16:creationId xmlns:a16="http://schemas.microsoft.com/office/drawing/2014/main" id="{29151BA0-2714-9A7B-3E06-035CE0D2EF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227" b="92090" l="9961" r="89974">
                        <a14:foregroundMark x1="29753" y1="26855" x2="29753" y2="26855"/>
                        <a14:foregroundMark x1="31706" y1="15332" x2="31706" y2="15332"/>
                        <a14:foregroundMark x1="31185" y1="16992" x2="31185" y2="16992"/>
                        <a14:foregroundMark x1="31315" y1="25879" x2="31315" y2="25879"/>
                        <a14:foregroundMark x1="30794" y1="7227" x2="30794" y2="7227"/>
                        <a14:foregroundMark x1="31120" y1="33105" x2="31120" y2="33105"/>
                        <a14:foregroundMark x1="31706" y1="44824" x2="31706" y2="44824"/>
                        <a14:foregroundMark x1="63346" y1="34766" x2="63346" y2="34766"/>
                        <a14:foregroundMark x1="67708" y1="34082" x2="67708" y2="34082"/>
                        <a14:foregroundMark x1="70508" y1="38379" x2="70508" y2="38379"/>
                        <a14:foregroundMark x1="74674" y1="34375" x2="74674" y2="34375"/>
                        <a14:foregroundMark x1="79557" y1="33398" x2="79557" y2="33398"/>
                        <a14:foregroundMark x1="82552" y1="33594" x2="82552" y2="33594"/>
                        <a14:foregroundMark x1="84831" y1="30957" x2="84831" y2="30957"/>
                        <a14:foregroundMark x1="89844" y1="54590" x2="89844" y2="54590"/>
                        <a14:foregroundMark x1="45313" y1="72266" x2="45313" y2="72266"/>
                        <a14:foregroundMark x1="20247" y1="27637" x2="20247" y2="27637"/>
                        <a14:foregroundMark x1="24023" y1="27637" x2="24023" y2="27637"/>
                        <a14:foregroundMark x1="26302" y1="27637" x2="26302" y2="27637"/>
                        <a14:foregroundMark x1="36589" y1="27441" x2="36589" y2="27441"/>
                        <a14:foregroundMark x1="21354" y1="64551" x2="21354" y2="64551"/>
                        <a14:foregroundMark x1="20573" y1="64746" x2="20573" y2="64746"/>
                        <a14:foregroundMark x1="39453" y1="27637" x2="39453" y2="27637"/>
                        <a14:foregroundMark x1="31836" y1="10449" x2="31836" y2="10449"/>
                        <a14:foregroundMark x1="43164" y1="28027" x2="43164" y2="28027"/>
                        <a14:foregroundMark x1="43294" y1="32813" x2="43294" y2="32813"/>
                        <a14:foregroundMark x1="43034" y1="37305" x2="43034" y2="37305"/>
                        <a14:foregroundMark x1="43164" y1="37891" x2="43164" y2="37891"/>
                        <a14:foregroundMark x1="43359" y1="41895" x2="43359" y2="41895"/>
                        <a14:foregroundMark x1="43359" y1="46484" x2="43359" y2="46484"/>
                        <a14:foregroundMark x1="43294" y1="51660" x2="43294" y2="51660"/>
                        <a14:foregroundMark x1="43490" y1="57520" x2="43490" y2="57520"/>
                        <a14:foregroundMark x1="43359" y1="61328" x2="43359" y2="61328"/>
                        <a14:foregroundMark x1="54232" y1="63965" x2="54232" y2="63965"/>
                        <a14:foregroundMark x1="58333" y1="63672" x2="58333" y2="63672"/>
                        <a14:foregroundMark x1="52083" y1="63672" x2="52083" y2="63672"/>
                        <a14:foregroundMark x1="52083" y1="60156" x2="52083" y2="60156"/>
                        <a14:foregroundMark x1="52148" y1="55078" x2="52148" y2="55078"/>
                        <a14:foregroundMark x1="52279" y1="48926" x2="52279" y2="48926"/>
                        <a14:foregroundMark x1="52279" y1="59668" x2="52279" y2="59668"/>
                        <a14:foregroundMark x1="52344" y1="63184" x2="52344" y2="63184"/>
                        <a14:foregroundMark x1="52344" y1="17188" x2="52344" y2="17188"/>
                        <a14:foregroundMark x1="52279" y1="22656" x2="52279" y2="22656"/>
                        <a14:foregroundMark x1="52344" y1="27637" x2="52344" y2="27637"/>
                        <a14:foregroundMark x1="52344" y1="33008" x2="52344" y2="33008"/>
                        <a14:foregroundMark x1="52279" y1="38379" x2="52279" y2="38379"/>
                        <a14:foregroundMark x1="52148" y1="43750" x2="52148" y2="43750"/>
                        <a14:foregroundMark x1="48763" y1="16211" x2="48763" y2="16211"/>
                        <a14:foregroundMark x1="46159" y1="16504" x2="46159" y2="16504"/>
                        <a14:foregroundMark x1="42839" y1="16699" x2="42839" y2="16699"/>
                        <a14:foregroundMark x1="37044" y1="16406" x2="37044" y2="16406"/>
                        <a14:foregroundMark x1="30469" y1="41406" x2="30469" y2="41406"/>
                        <a14:foregroundMark x1="32227" y1="92090" x2="32227" y2="92090"/>
                        <a14:foregroundMark x1="26367" y1="88672" x2="26367" y2="88672"/>
                        <a14:foregroundMark x1="24154" y1="90039" x2="24154" y2="90039"/>
                        <a14:foregroundMark x1="21159" y1="89746" x2="21159" y2="89746"/>
                        <a14:foregroundMark x1="18229" y1="89258" x2="18229" y2="89258"/>
                        <a14:foregroundMark x1="13411" y1="88184" x2="13411" y2="88184"/>
                        <a14:foregroundMark x1="19466" y1="89063" x2="19466" y2="89063"/>
                        <a14:foregroundMark x1="19792" y1="90332" x2="19792" y2="90332"/>
                        <a14:foregroundMark x1="85872" y1="38379" x2="85872" y2="38379"/>
                        <a14:backgroundMark x1="64258" y1="32324" x2="64258" y2="32324"/>
                        <a14:backgroundMark x1="79362" y1="37695" x2="79362" y2="37695"/>
                        <a14:backgroundMark x1="31380" y1="43848" x2="31380" y2="43848"/>
                        <a14:backgroundMark x1="31706" y1="18262" x2="31706" y2="18262"/>
                        <a14:backgroundMark x1="30794" y1="7324" x2="30794" y2="7324"/>
                        <a14:backgroundMark x1="17448" y1="89648" x2="17448" y2="89648"/>
                        <a14:backgroundMark x1="17383" y1="91406" x2="17383" y2="91406"/>
                        <a14:backgroundMark x1="23307" y1="89551" x2="23307" y2="89551"/>
                        <a14:backgroundMark x1="23698" y1="91602" x2="23698" y2="91602"/>
                        <a14:backgroundMark x1="23763" y1="89551" x2="23763" y2="89551"/>
                        <a14:backgroundMark x1="20508" y1="90430" x2="20508" y2="90430"/>
                      </a14:backgroundRemoval>
                    </a14:imgEffect>
                  </a14:imgLayer>
                </a14:imgProps>
              </a:ext>
            </a:extLst>
          </a:blip>
          <a:srcRect l="34041" t="12076" r="52411" b="78257"/>
          <a:stretch>
            <a:fillRect/>
          </a:stretch>
        </p:blipFill>
        <p:spPr>
          <a:xfrm>
            <a:off x="5043041" y="1036449"/>
            <a:ext cx="1052959" cy="5009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27F7E0-641E-3134-3E91-B0713D565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1094" t="41127" r="46135" b="43221"/>
          <a:stretch>
            <a:fillRect/>
          </a:stretch>
        </p:blipFill>
        <p:spPr>
          <a:xfrm>
            <a:off x="6050280" y="1193295"/>
            <a:ext cx="215348" cy="811032"/>
          </a:xfrm>
          <a:prstGeom prst="rect">
            <a:avLst/>
          </a:prstGeom>
        </p:spPr>
      </p:pic>
      <p:pic>
        <p:nvPicPr>
          <p:cNvPr id="2" name="Picture 1" descr="A white sign with black text&#10;&#10;AI-generated content may be incorrect.">
            <a:extLst>
              <a:ext uri="{FF2B5EF4-FFF2-40B4-BE49-F238E27FC236}">
                <a16:creationId xmlns:a16="http://schemas.microsoft.com/office/drawing/2014/main" id="{737FB7BA-7FD2-5A3F-03F2-EB66256AE2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28" b="94553" l="5224" r="94963">
                        <a14:foregroundMark x1="5410" y1="78988" x2="5410" y2="78988"/>
                        <a14:foregroundMark x1="94963" y1="79377" x2="94963" y2="79377"/>
                        <a14:foregroundMark x1="63993" y1="94553" x2="63993" y2="94553"/>
                        <a14:foregroundMark x1="11381" y1="16732" x2="11381" y2="16732"/>
                        <a14:foregroundMark x1="20522" y1="14202" x2="20522" y2="14202"/>
                        <a14:foregroundMark x1="19216" y1="11868" x2="19216" y2="11868"/>
                        <a14:foregroundMark x1="11381" y1="9728" x2="11381" y2="9728"/>
                        <a14:foregroundMark x1="24813" y1="11868" x2="24813" y2="11868"/>
                        <a14:foregroundMark x1="30410" y1="18872" x2="30410" y2="18872"/>
                        <a14:foregroundMark x1="45149" y1="17704" x2="45149" y2="17704"/>
                        <a14:foregroundMark x1="60448" y1="15953" x2="60448" y2="15953"/>
                        <a14:foregroundMark x1="67910" y1="15953" x2="67910" y2="15953"/>
                        <a14:foregroundMark x1="79664" y1="18482" x2="79664" y2="18482"/>
                        <a14:foregroundMark x1="78918" y1="25486" x2="78918" y2="25486"/>
                      </a14:backgroundRemoval>
                    </a14:imgEffect>
                  </a14:imgLayer>
                </a14:imgProps>
              </a:ext>
            </a:extLst>
          </a:blip>
          <a:srcRect b="66329"/>
          <a:stretch>
            <a:fillRect/>
          </a:stretch>
        </p:blipFill>
        <p:spPr>
          <a:xfrm>
            <a:off x="6984526" y="2753306"/>
            <a:ext cx="2875074" cy="9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6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0FD4E-8772-F3C5-6FC0-EDD181F2E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D1B64-761D-AB37-2F82-99D44979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77800"/>
            <a:ext cx="70231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19B7C-F957-6024-971E-744C1781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D091E6-6845-3143-D816-6892DE7FF066}"/>
              </a:ext>
            </a:extLst>
          </p:cNvPr>
          <p:cNvSpPr/>
          <p:nvPr/>
        </p:nvSpPr>
        <p:spPr>
          <a:xfrm>
            <a:off x="3469439" y="5247252"/>
            <a:ext cx="1505243" cy="815926"/>
          </a:xfrm>
          <a:prstGeom prst="roundRect">
            <a:avLst/>
          </a:prstGeom>
          <a:solidFill>
            <a:srgbClr val="E5E4D5"/>
          </a:solidFill>
          <a:ln>
            <a:solidFill>
              <a:srgbClr val="B8B7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E6D77DA-F4A8-7B25-DA22-6F3CF076A827}"/>
              </a:ext>
            </a:extLst>
          </p:cNvPr>
          <p:cNvSpPr/>
          <p:nvPr/>
        </p:nvSpPr>
        <p:spPr>
          <a:xfrm>
            <a:off x="7217320" y="5247252"/>
            <a:ext cx="1505243" cy="815926"/>
          </a:xfrm>
          <a:prstGeom prst="roundRect">
            <a:avLst/>
          </a:prstGeom>
          <a:solidFill>
            <a:srgbClr val="E5E4D5"/>
          </a:solidFill>
          <a:ln>
            <a:solidFill>
              <a:srgbClr val="B8B7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AF88D9-46A6-F026-2E14-4FD91398EEB0}"/>
              </a:ext>
            </a:extLst>
          </p:cNvPr>
          <p:cNvSpPr/>
          <p:nvPr/>
        </p:nvSpPr>
        <p:spPr>
          <a:xfrm>
            <a:off x="7217320" y="3021038"/>
            <a:ext cx="1505243" cy="815926"/>
          </a:xfrm>
          <a:prstGeom prst="roundRect">
            <a:avLst/>
          </a:prstGeom>
          <a:solidFill>
            <a:srgbClr val="E5E4D5"/>
          </a:solidFill>
          <a:ln>
            <a:solidFill>
              <a:srgbClr val="B8B7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A73CEB-FFDC-344B-BEC6-B90338D7681B}"/>
              </a:ext>
            </a:extLst>
          </p:cNvPr>
          <p:cNvSpPr/>
          <p:nvPr/>
        </p:nvSpPr>
        <p:spPr>
          <a:xfrm>
            <a:off x="7217320" y="794822"/>
            <a:ext cx="1505243" cy="815926"/>
          </a:xfrm>
          <a:prstGeom prst="roundRect">
            <a:avLst/>
          </a:prstGeom>
          <a:solidFill>
            <a:srgbClr val="E5E4D5"/>
          </a:solidFill>
          <a:ln>
            <a:solidFill>
              <a:srgbClr val="B8B7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005D39C-8918-289D-2B3A-48A2ACA3C706}"/>
              </a:ext>
            </a:extLst>
          </p:cNvPr>
          <p:cNvSpPr/>
          <p:nvPr/>
        </p:nvSpPr>
        <p:spPr>
          <a:xfrm>
            <a:off x="5335766" y="3021036"/>
            <a:ext cx="1505243" cy="815926"/>
          </a:xfrm>
          <a:prstGeom prst="roundRect">
            <a:avLst/>
          </a:prstGeom>
          <a:solidFill>
            <a:srgbClr val="E5E4D5"/>
          </a:solidFill>
          <a:ln>
            <a:solidFill>
              <a:srgbClr val="B8B7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920651-E9AE-53D2-27F1-DA2DEEAA758B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7969942" y="3836964"/>
            <a:ext cx="0" cy="1410288"/>
          </a:xfrm>
          <a:prstGeom prst="straightConnector1">
            <a:avLst/>
          </a:prstGeom>
          <a:ln w="38100">
            <a:solidFill>
              <a:srgbClr val="3C37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E97C4261-2593-DE13-C167-096036CBEC40}"/>
              </a:ext>
            </a:extLst>
          </p:cNvPr>
          <p:cNvSpPr>
            <a:spLocks noChangeAspect="1"/>
          </p:cNvSpPr>
          <p:nvPr/>
        </p:nvSpPr>
        <p:spPr>
          <a:xfrm rot="16200000">
            <a:off x="4223848" y="4572373"/>
            <a:ext cx="300676" cy="300676"/>
          </a:xfrm>
          <a:prstGeom prst="arc">
            <a:avLst/>
          </a:prstGeom>
          <a:ln w="38100">
            <a:solidFill>
              <a:srgbClr val="3C37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0380E5E-F389-CA51-871A-2BE38DF32BC4}"/>
              </a:ext>
            </a:extLst>
          </p:cNvPr>
          <p:cNvCxnSpPr>
            <a:cxnSpLocks/>
          </p:cNvCxnSpPr>
          <p:nvPr/>
        </p:nvCxnSpPr>
        <p:spPr>
          <a:xfrm flipV="1">
            <a:off x="4374186" y="4572373"/>
            <a:ext cx="3443631" cy="0"/>
          </a:xfrm>
          <a:prstGeom prst="line">
            <a:avLst/>
          </a:prstGeom>
          <a:ln w="38100">
            <a:solidFill>
              <a:srgbClr val="3C37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AD4850-6C03-1169-779F-1C298F39E48B}"/>
              </a:ext>
            </a:extLst>
          </p:cNvPr>
          <p:cNvCxnSpPr>
            <a:cxnSpLocks/>
            <a:stCxn id="17" idx="0"/>
            <a:endCxn id="49" idx="0"/>
          </p:cNvCxnSpPr>
          <p:nvPr/>
        </p:nvCxnSpPr>
        <p:spPr>
          <a:xfrm flipV="1">
            <a:off x="4222061" y="4722711"/>
            <a:ext cx="1787" cy="524541"/>
          </a:xfrm>
          <a:prstGeom prst="line">
            <a:avLst/>
          </a:prstGeom>
          <a:ln w="38100">
            <a:solidFill>
              <a:srgbClr val="3C37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4F86482C-4D9E-AAE4-FC6A-1FA3CC5AABD4}"/>
              </a:ext>
            </a:extLst>
          </p:cNvPr>
          <p:cNvSpPr>
            <a:spLocks noChangeAspect="1"/>
          </p:cNvSpPr>
          <p:nvPr/>
        </p:nvSpPr>
        <p:spPr>
          <a:xfrm rot="5400000">
            <a:off x="7667479" y="4271697"/>
            <a:ext cx="300676" cy="300676"/>
          </a:xfrm>
          <a:prstGeom prst="arc">
            <a:avLst/>
          </a:prstGeom>
          <a:ln w="38100">
            <a:solidFill>
              <a:srgbClr val="3C37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9A744C-71FE-D693-2E70-0FEE0683F5E1}"/>
              </a:ext>
            </a:extLst>
          </p:cNvPr>
          <p:cNvCxnSpPr>
            <a:cxnSpLocks/>
          </p:cNvCxnSpPr>
          <p:nvPr/>
        </p:nvCxnSpPr>
        <p:spPr>
          <a:xfrm flipV="1">
            <a:off x="7969943" y="1606389"/>
            <a:ext cx="0" cy="1410288"/>
          </a:xfrm>
          <a:prstGeom prst="straightConnector1">
            <a:avLst/>
          </a:prstGeom>
          <a:ln w="38100">
            <a:solidFill>
              <a:srgbClr val="3C37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2136697D-69CF-6F07-E13E-8DE7BCD83E19}"/>
              </a:ext>
            </a:extLst>
          </p:cNvPr>
          <p:cNvSpPr>
            <a:spLocks noChangeAspect="1"/>
          </p:cNvSpPr>
          <p:nvPr/>
        </p:nvSpPr>
        <p:spPr>
          <a:xfrm rot="16200000">
            <a:off x="6088387" y="2337441"/>
            <a:ext cx="300676" cy="300676"/>
          </a:xfrm>
          <a:prstGeom prst="arc">
            <a:avLst/>
          </a:prstGeom>
          <a:ln w="38100">
            <a:solidFill>
              <a:srgbClr val="3C37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BDC05C-C047-3DAC-69A4-2371AA394E9D}"/>
              </a:ext>
            </a:extLst>
          </p:cNvPr>
          <p:cNvCxnSpPr>
            <a:cxnSpLocks/>
            <a:stCxn id="62" idx="2"/>
            <a:endCxn id="65" idx="2"/>
          </p:cNvCxnSpPr>
          <p:nvPr/>
        </p:nvCxnSpPr>
        <p:spPr>
          <a:xfrm flipV="1">
            <a:off x="6238725" y="2334303"/>
            <a:ext cx="1579093" cy="3138"/>
          </a:xfrm>
          <a:prstGeom prst="line">
            <a:avLst/>
          </a:prstGeom>
          <a:ln w="38100">
            <a:solidFill>
              <a:srgbClr val="3C37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2B583F-12A2-E242-C246-5A23C3E69770}"/>
              </a:ext>
            </a:extLst>
          </p:cNvPr>
          <p:cNvCxnSpPr>
            <a:cxnSpLocks/>
            <a:stCxn id="36" idx="0"/>
            <a:endCxn id="62" idx="0"/>
          </p:cNvCxnSpPr>
          <p:nvPr/>
        </p:nvCxnSpPr>
        <p:spPr>
          <a:xfrm flipH="1" flipV="1">
            <a:off x="6088387" y="2487779"/>
            <a:ext cx="1" cy="533257"/>
          </a:xfrm>
          <a:prstGeom prst="line">
            <a:avLst/>
          </a:prstGeom>
          <a:ln w="38100">
            <a:solidFill>
              <a:srgbClr val="3C37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rc 64">
            <a:extLst>
              <a:ext uri="{FF2B5EF4-FFF2-40B4-BE49-F238E27FC236}">
                <a16:creationId xmlns:a16="http://schemas.microsoft.com/office/drawing/2014/main" id="{A2167BB8-5363-36BE-0CFA-BAC0C2A74E9F}"/>
              </a:ext>
            </a:extLst>
          </p:cNvPr>
          <p:cNvSpPr>
            <a:spLocks noChangeAspect="1"/>
          </p:cNvSpPr>
          <p:nvPr/>
        </p:nvSpPr>
        <p:spPr>
          <a:xfrm rot="5400000">
            <a:off x="7667480" y="2033627"/>
            <a:ext cx="300676" cy="300676"/>
          </a:xfrm>
          <a:prstGeom prst="arc">
            <a:avLst/>
          </a:prstGeom>
          <a:ln w="38100">
            <a:solidFill>
              <a:srgbClr val="3C37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87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2088B-D8FA-5FD8-3C6E-D13EF5F0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91B2B76-11C7-5779-0D95-B19D6290C015}"/>
              </a:ext>
            </a:extLst>
          </p:cNvPr>
          <p:cNvSpPr/>
          <p:nvPr/>
        </p:nvSpPr>
        <p:spPr>
          <a:xfrm>
            <a:off x="2946000" y="279000"/>
            <a:ext cx="6300000" cy="6300000"/>
          </a:xfrm>
          <a:prstGeom prst="rect">
            <a:avLst/>
          </a:prstGeom>
          <a:solidFill>
            <a:srgbClr val="E5DCCD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chess piece&#10;&#10;AI-generated content may be incorrect.">
            <a:extLst>
              <a:ext uri="{FF2B5EF4-FFF2-40B4-BE49-F238E27FC236}">
                <a16:creationId xmlns:a16="http://schemas.microsoft.com/office/drawing/2014/main" id="{C7426AA4-3D4E-C76E-5B8A-40372334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10" y="1782010"/>
            <a:ext cx="3293979" cy="32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0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BDDF8-9BFA-F899-ED97-3E5F1A0E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66B34F09-DA67-ED67-B7A5-B62E951B09A1}"/>
              </a:ext>
            </a:extLst>
          </p:cNvPr>
          <p:cNvGrpSpPr/>
          <p:nvPr/>
        </p:nvGrpSpPr>
        <p:grpSpPr>
          <a:xfrm>
            <a:off x="2856000" y="249960"/>
            <a:ext cx="6480000" cy="6480000"/>
            <a:chOff x="2856000" y="249960"/>
            <a:chExt cx="6480000" cy="64800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2BE0F3A-2A1C-DC07-0170-563B0E577462}"/>
                </a:ext>
              </a:extLst>
            </p:cNvPr>
            <p:cNvGrpSpPr/>
            <p:nvPr/>
          </p:nvGrpSpPr>
          <p:grpSpPr>
            <a:xfrm>
              <a:off x="2856000" y="249960"/>
              <a:ext cx="6480000" cy="6480000"/>
              <a:chOff x="2856000" y="189000"/>
              <a:chExt cx="6480000" cy="648000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EB8F19B-7090-0222-1959-11F3C40630E1}"/>
                  </a:ext>
                </a:extLst>
              </p:cNvPr>
              <p:cNvGrpSpPr/>
              <p:nvPr/>
            </p:nvGrpSpPr>
            <p:grpSpPr>
              <a:xfrm>
                <a:off x="2856000" y="189000"/>
                <a:ext cx="6480000" cy="6480000"/>
                <a:chOff x="2844800" y="528640"/>
                <a:chExt cx="6502400" cy="5903910"/>
              </a:xfrm>
            </p:grpSpPr>
            <p:pic>
              <p:nvPicPr>
                <p:cNvPr id="5" name="Picture 4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A521B259-F464-6E10-A72C-2C1D462D1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67469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6" name="Picture 5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FF362FFA-4972-36F5-3832-ED2D18881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2864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7" name="Picture 6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344D0F98-0D99-8E38-099E-7655ABE6D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97314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8" name="Picture 7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35FD6D72-91C7-EDAC-F17C-14676FB6E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82709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9" name="Picture 8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7EC334C4-2CA7-BBEC-8B7D-D52617A13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124619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E72641DA-BEAB-6706-244D-583207121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110014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244DC392-E9B7-76CB-49FB-F9E9BB9CD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154464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A5CBB50A-3ECE-D40B-54D2-96249AEB72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139859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37E20857-7034-3DE3-E87C-142F7FB28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183039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FA756715-A969-40A0-DCA3-6F9AB1E61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168434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0CB6ECD8-B117-F86B-646E-32C9354FC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212884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1074704C-C6D9-03E7-513F-A32778DCE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198279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BA396B98-192D-FE44-95FF-C47A3B726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242411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A7583EC7-FA49-5F4F-9E22-36D9DFD7FF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227806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7B8E3AF0-2C40-AEC7-7747-FC3215570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272256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4B1FF92C-9BBD-8C92-F12E-B96BEE587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257651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07A8ED60-150D-4C63-05F2-924B92EF23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299561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3" name="Picture 22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69B8781D-EB71-ECA8-B12C-56F16E945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284956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4" name="Picture 23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8F7BF561-E5AB-4EB4-6CA0-BA3D9EB4F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328612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5" name="Picture 24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2E78FAE9-DBB5-446D-4D86-9F10E4E3A5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314007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50D5AC0F-5D35-3B2F-ED61-94BB61A36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357187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EA19DA37-0DEF-3F5A-732D-A844D4B5F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342582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C34331F1-86FF-BC41-E768-B05444DC09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387032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29" name="Picture 28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B8EFB510-ABC1-B15E-E403-97ACDD3705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3724275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0" name="Picture 29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FE246FC6-A9EF-B947-1F5C-60052E347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16560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1" name="Picture 30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1C4A45D9-4B3A-6DBA-A14B-866E655A51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01955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2" name="Picture 31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20267B60-3D94-67C1-8A32-2700D24B6A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46405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6AD17086-AFA1-0DDD-9201-A83247C7D7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31800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912A501A-BAFE-EAE9-ADEA-C39B18E8A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73710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5" name="Picture 34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EC61B922-52EE-A0EC-E55F-0ED1C99A53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59105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A298B0C9-EAA6-F059-14AA-88522CB8D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03555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7" name="Picture 36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310DF364-A0E4-18BF-2AF3-32180A8E6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88950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8" name="Picture 37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92DC06CF-C5D0-DE09-863D-1DFACAED5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32130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A0FFB748-85FD-1136-453B-29C8A2E3DE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17525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0" name="Picture 39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3DCF1321-8AF0-1441-1012-B89BEF75D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61975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1" name="Picture 40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7DDA1A8A-DE58-8AE5-B45D-92FB85C85E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473701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B09C133E-7021-152F-259C-CDAED0AC5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82600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9C333F2E-5F6A-9FD2-CB54-70C2C76FC7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67995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0558BE50-B929-7CA3-0DE2-0583FFC1C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12445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40BCA6C0-F11B-BBAC-9DB4-6BD9A65AB6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497840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B53ADE91-788C-D123-597F-400786ECE1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39750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7" name="Picture 46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E4DAB617-F309-3709-B537-0723E84AD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25145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FEBAE1C5-7FA9-B30C-BCA2-1C0758222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69595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1B8E3A3C-2A8A-DD39-DA1E-F204EF7654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54990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03FD8A52-0169-BF41-E4C6-5CBAB513D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98170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A1473314-C58B-BE1E-F46C-482462651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583565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FE9F7066-DCF9-6104-A39E-FA9E0E4E36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6280150"/>
                  <a:ext cx="6502400" cy="152400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oard with chess pieces and chess pieces&#10;&#10;AI-generated content may be incorrect.">
                  <a:extLst>
                    <a:ext uri="{FF2B5EF4-FFF2-40B4-BE49-F238E27FC236}">
                      <a16:creationId xmlns:a16="http://schemas.microsoft.com/office/drawing/2014/main" id="{97BAA00C-0AE7-959F-266E-B261C0BAC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97656"/>
                <a:stretch>
                  <a:fillRect/>
                </a:stretch>
              </p:blipFill>
              <p:spPr>
                <a:xfrm>
                  <a:off x="2844800" y="6134100"/>
                  <a:ext cx="6502400" cy="152400"/>
                </a:xfrm>
                <a:prstGeom prst="rect">
                  <a:avLst/>
                </a:prstGeom>
              </p:spPr>
            </p:pic>
          </p:grpSp>
          <p:pic>
            <p:nvPicPr>
              <p:cNvPr id="56" name="Picture 55" descr="A board with chess pieces and chess pieces&#10;&#10;AI-generated content may be incorrect.">
                <a:extLst>
                  <a:ext uri="{FF2B5EF4-FFF2-40B4-BE49-F238E27FC236}">
                    <a16:creationId xmlns:a16="http://schemas.microsoft.com/office/drawing/2014/main" id="{5A6DE8A1-B0A1-4465-BFF6-19D254A95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21050" y="666510"/>
                <a:ext cx="5549900" cy="5549900"/>
              </a:xfrm>
              <a:prstGeom prst="rect">
                <a:avLst/>
              </a:prstGeom>
            </p:spPr>
          </p:pic>
        </p:grpSp>
        <p:pic>
          <p:nvPicPr>
            <p:cNvPr id="59" name="Picture 58" descr="A close up of a brown surface&#10;&#10;AI-generated content may be incorrect.">
              <a:extLst>
                <a:ext uri="{FF2B5EF4-FFF2-40B4-BE49-F238E27FC236}">
                  <a16:creationId xmlns:a16="http://schemas.microsoft.com/office/drawing/2014/main" id="{6A30E6D8-BDA5-5351-7229-BD6B3EDB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6910" y="4883012"/>
              <a:ext cx="571500" cy="596900"/>
            </a:xfrm>
            <a:prstGeom prst="rect">
              <a:avLst/>
            </a:prstGeom>
          </p:spPr>
        </p:pic>
        <p:pic>
          <p:nvPicPr>
            <p:cNvPr id="61" name="Picture 60" descr="A drawing of a crown&#10;&#10;AI-generated content may be incorrect.">
              <a:extLst>
                <a:ext uri="{FF2B5EF4-FFF2-40B4-BE49-F238E27FC236}">
                  <a16:creationId xmlns:a16="http://schemas.microsoft.com/office/drawing/2014/main" id="{249E1244-BDB0-3849-74B8-49D6E03E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51" b="89888" l="7071" r="91414">
                          <a14:foregroundMark x1="17172" y1="49438" x2="23737" y2="70225"/>
                          <a14:foregroundMark x1="8081" y1="53933" x2="7747" y2="55977"/>
                          <a14:foregroundMark x1="23737" y1="86517" x2="62626" y2="88202"/>
                          <a14:foregroundMark x1="62626" y1="88202" x2="69192" y2="86517"/>
                          <a14:foregroundMark x1="86364" y1="60112" x2="87879" y2="44944"/>
                          <a14:foregroundMark x1="88384" y1="46629" x2="90404" y2="53371"/>
                          <a14:foregroundMark x1="90909" y1="47753" x2="90909" y2="51685"/>
                          <a14:foregroundMark x1="91414" y1="49438" x2="91414" y2="51685"/>
                          <a14:foregroundMark x1="21717" y1="48876" x2="30808" y2="60112"/>
                          <a14:backgroundMark x1="5051" y1="62360" x2="4040" y2="56742"/>
                          <a14:backgroundMark x1="4040" y1="57303" x2="5051" y2="60674"/>
                          <a14:backgroundMark x1="5051" y1="56742" x2="5556" y2="606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12874" y="5581212"/>
              <a:ext cx="537836" cy="483509"/>
            </a:xfrm>
            <a:prstGeom prst="rect">
              <a:avLst/>
            </a:prstGeom>
          </p:spPr>
        </p:pic>
        <p:pic>
          <p:nvPicPr>
            <p:cNvPr id="63" name="Picture 62" descr="A close up of a white surface&#10;&#10;AI-generated content may be incorrect.">
              <a:extLst>
                <a:ext uri="{FF2B5EF4-FFF2-40B4-BE49-F238E27FC236}">
                  <a16:creationId xmlns:a16="http://schemas.microsoft.com/office/drawing/2014/main" id="{7E4F6C4C-578E-CFE1-5120-46EDBC8F7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874" y="4931800"/>
              <a:ext cx="543630" cy="543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29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C20FD-995E-8832-5D49-61565201C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080494-3CDF-CE1A-A426-9D1E0205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84150"/>
            <a:ext cx="6477000" cy="6489700"/>
          </a:xfrm>
          <a:prstGeom prst="rect">
            <a:avLst/>
          </a:prstGeom>
        </p:spPr>
      </p:pic>
      <p:pic>
        <p:nvPicPr>
          <p:cNvPr id="4" name="Picture 3" descr="A close up of a white surface&#10;&#10;AI-generated content may be incorrect.">
            <a:extLst>
              <a:ext uri="{FF2B5EF4-FFF2-40B4-BE49-F238E27FC236}">
                <a16:creationId xmlns:a16="http://schemas.microsoft.com/office/drawing/2014/main" id="{3925F663-1D47-A5ED-8858-0BBCD6D5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368" y="4235291"/>
            <a:ext cx="428426" cy="5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32EAF-EB3E-B777-1EC7-3DC5D09E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86BA96-B321-678D-89DE-E7A8A5ED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0137" l="9902" r="91275">
                        <a14:foregroundMark x1="50196" y1="60156" x2="70588" y2="58496"/>
                        <a14:foregroundMark x1="70588" y1="58496" x2="71863" y2="65723"/>
                        <a14:foregroundMark x1="71863" y1="65723" x2="79216" y2="67188"/>
                        <a14:foregroundMark x1="79216" y1="67188" x2="84216" y2="61230"/>
                        <a14:foregroundMark x1="84216" y1="61230" x2="85980" y2="44922"/>
                        <a14:foregroundMark x1="85980" y1="44922" x2="85588" y2="80176"/>
                        <a14:foregroundMark x1="85588" y1="80176" x2="78922" y2="86523"/>
                        <a14:foregroundMark x1="78922" y1="86523" x2="26863" y2="84180"/>
                        <a14:foregroundMark x1="26863" y1="84180" x2="19608" y2="81738"/>
                        <a14:foregroundMark x1="19608" y1="81738" x2="26863" y2="77734"/>
                        <a14:foregroundMark x1="26863" y1="77734" x2="44706" y2="77734"/>
                        <a14:foregroundMark x1="17255" y1="74414" x2="19216" y2="83984"/>
                        <a14:foregroundMark x1="20000" y1="83789" x2="19412" y2="85547"/>
                        <a14:foregroundMark x1="66471" y1="68164" x2="68431" y2="67773"/>
                        <a14:foregroundMark x1="82745" y1="83398" x2="86078" y2="86133"/>
                        <a14:foregroundMark x1="10588" y1="46680" x2="10588" y2="46680"/>
                        <a14:foregroundMark x1="11275" y1="55078" x2="11275" y2="55078"/>
                        <a14:foregroundMark x1="9902" y1="57031" x2="9902" y2="57031"/>
                        <a14:foregroundMark x1="11373" y1="57129" x2="11373" y2="57129"/>
                        <a14:foregroundMark x1="10294" y1="57227" x2="10294" y2="57227"/>
                        <a14:foregroundMark x1="11373" y1="65820" x2="11373" y2="65820"/>
                        <a14:foregroundMark x1="11078" y1="66211" x2="11078" y2="66211"/>
                        <a14:foregroundMark x1="11569" y1="75391" x2="11569" y2="75391"/>
                        <a14:foregroundMark x1="11176" y1="85352" x2="11176" y2="85352"/>
                        <a14:foregroundMark x1="11373" y1="85352" x2="11373" y2="85352"/>
                        <a14:foregroundMark x1="17353" y1="90137" x2="17353" y2="90137"/>
                        <a14:foregroundMark x1="41078" y1="90234" x2="41078" y2="90234"/>
                        <a14:foregroundMark x1="52549" y1="89941" x2="52549" y2="89941"/>
                        <a14:foregroundMark x1="52353" y1="90234" x2="52353" y2="90234"/>
                        <a14:foregroundMark x1="67157" y1="90234" x2="67157" y2="90234"/>
                        <a14:foregroundMark x1="77647" y1="90039" x2="77647" y2="90039"/>
                        <a14:foregroundMark x1="91176" y1="89844" x2="91176" y2="89844"/>
                        <a14:foregroundMark x1="91176" y1="84668" x2="91176" y2="84668"/>
                        <a14:foregroundMark x1="91176" y1="77344" x2="91176" y2="77344"/>
                        <a14:foregroundMark x1="91176" y1="73145" x2="91176" y2="73145"/>
                        <a14:foregroundMark x1="91176" y1="65723" x2="91176" y2="65723"/>
                        <a14:foregroundMark x1="91176" y1="57715" x2="91176" y2="57715"/>
                        <a14:foregroundMark x1="91176" y1="50293" x2="91176" y2="50293"/>
                        <a14:foregroundMark x1="91275" y1="35840" x2="91275" y2="35840"/>
                        <a14:foregroundMark x1="79314" y1="10840" x2="79314" y2="10840"/>
                        <a14:foregroundMark x1="78627" y1="12305" x2="78627" y2="12305"/>
                        <a14:foregroundMark x1="86765" y1="10742" x2="86765" y2="10742"/>
                        <a14:foregroundMark x1="68235" y1="10059" x2="68235" y2="10059"/>
                        <a14:foregroundMark x1="58627" y1="10352" x2="58627" y2="10352"/>
                        <a14:foregroundMark x1="58725" y1="11230" x2="58725" y2="11230"/>
                        <a14:foregroundMark x1="59804" y1="9375" x2="59804" y2="9375"/>
                        <a14:foregroundMark x1="50196" y1="9961" x2="50196" y2="9961"/>
                        <a14:foregroundMark x1="39020" y1="10156" x2="39020" y2="10156"/>
                        <a14:foregroundMark x1="20980" y1="10547" x2="20980" y2="10547"/>
                        <a14:foregroundMark x1="29216" y1="10156" x2="29216" y2="10156"/>
                        <a14:foregroundMark x1="19608" y1="11621" x2="19608" y2="11621"/>
                        <a14:foregroundMark x1="14608" y1="14453" x2="14608" y2="14453"/>
                        <a14:foregroundMark x1="29804" y1="10156" x2="29804" y2="10156"/>
                        <a14:foregroundMark x1="30588" y1="11523" x2="30588" y2="11523"/>
                        <a14:foregroundMark x1="29020" y1="11719" x2="29020" y2="11719"/>
                        <a14:foregroundMark x1="29314" y1="11719" x2="29314" y2="11719"/>
                        <a14:foregroundMark x1="38824" y1="11523" x2="38824" y2="11523"/>
                        <a14:foregroundMark x1="50196" y1="11035" x2="50196" y2="11035"/>
                        <a14:foregroundMark x1="11275" y1="17480" x2="11275" y2="17480"/>
                        <a14:foregroundMark x1="11569" y1="27734" x2="11569" y2="27734"/>
                        <a14:foregroundMark x1="10196" y1="37598" x2="10196" y2="37598"/>
                        <a14:foregroundMark x1="11275" y1="19727" x2="11275" y2="19727"/>
                        <a14:foregroundMark x1="11373" y1="15527" x2="11373" y2="15527"/>
                        <a14:foregroundMark x1="10490" y1="16309" x2="10490" y2="16309"/>
                        <a14:foregroundMark x1="10784" y1="15820" x2="10784" y2="15820"/>
                        <a14:foregroundMark x1="12059" y1="37891" x2="12059" y2="37891"/>
                        <a14:foregroundMark x1="11471" y1="46875" x2="11471" y2="46875"/>
                        <a14:foregroundMark x1="10294" y1="56152" x2="10294" y2="56152"/>
                        <a14:foregroundMark x1="55000" y1="66602" x2="59020" y2="69434"/>
                        <a14:foregroundMark x1="14216" y1="56250" x2="14216" y2="56250"/>
                        <a14:foregroundMark x1="14216" y1="54980" x2="14216" y2="54980"/>
                        <a14:foregroundMark x1="14706" y1="54590" x2="14902" y2="56250"/>
                        <a14:backgroundMark x1="10686" y1="56641" x2="10686" y2="56641"/>
                        <a14:backgroundMark x1="10686" y1="56445" x2="10686" y2="56445"/>
                        <a14:backgroundMark x1="78627" y1="10352" x2="78627" y2="10352"/>
                        <a14:backgroundMark x1="59412" y1="9961" x2="59412" y2="9961"/>
                        <a14:backgroundMark x1="49314" y1="10742" x2="49314" y2="10742"/>
                        <a14:backgroundMark x1="29902" y1="11035" x2="29902" y2="11035"/>
                        <a14:backgroundMark x1="20000" y1="11133" x2="20000" y2="11133"/>
                        <a14:backgroundMark x1="11176" y1="16309" x2="11176" y2="16309"/>
                        <a14:backgroundMark x1="11275" y1="18457" x2="11275" y2="18457"/>
                        <a14:backgroundMark x1="10882" y1="38184" x2="10882" y2="38184"/>
                        <a14:backgroundMark x1="10882" y1="37988" x2="11275" y2="37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7500" y="0"/>
            <a:ext cx="6477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6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D1ABC-4BF2-0A49-E4E1-F18426A02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BBD2B789-FE49-72CA-6BAE-9056D6068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74" l="4980" r="90137">
                        <a14:foregroundMark x1="7227" y1="54362" x2="7227" y2="56185"/>
                        <a14:foregroundMark x1="6152" y1="68620" x2="7031" y2="69987"/>
                        <a14:foregroundMark x1="88770" y1="57682" x2="88770" y2="56055"/>
                        <a14:foregroundMark x1="90137" y1="43164" x2="90137" y2="42253"/>
                        <a14:foregroundMark x1="90137" y1="55013" x2="89941" y2="56510"/>
                        <a14:foregroundMark x1="27246" y1="35221" x2="27246" y2="35221"/>
                        <a14:foregroundMark x1="28125" y1="38932" x2="28125" y2="38932"/>
                        <a14:foregroundMark x1="41602" y1="29362" x2="41602" y2="29362"/>
                        <a14:foregroundMark x1="46094" y1="26823" x2="46094" y2="26823"/>
                        <a14:foregroundMark x1="46094" y1="44076" x2="46094" y2="44076"/>
                        <a14:foregroundMark x1="47266" y1="47331" x2="47266" y2="47331"/>
                        <a14:foregroundMark x1="49023" y1="49284" x2="49023" y2="49284"/>
                        <a14:foregroundMark x1="49707" y1="49154" x2="49707" y2="49154"/>
                        <a14:foregroundMark x1="30566" y1="39974" x2="30566" y2="39974"/>
                        <a14:foregroundMark x1="43652" y1="29362" x2="43652" y2="29362"/>
                        <a14:foregroundMark x1="30371" y1="59505" x2="30371" y2="59505"/>
                        <a14:foregroundMark x1="25391" y1="62174" x2="25391" y2="62174"/>
                        <a14:foregroundMark x1="27441" y1="63997" x2="27441" y2="63997"/>
                        <a14:foregroundMark x1="5469" y1="55273" x2="5469" y2="55273"/>
                        <a14:foregroundMark x1="4980" y1="67839" x2="4980" y2="67839"/>
                      </a14:backgroundRemoval>
                    </a14:imgEffect>
                  </a14:imgLayer>
                </a14:imgProps>
              </a:ext>
            </a:extLst>
          </a:blip>
          <a:srcRect t="10624" b="22708"/>
          <a:stretch>
            <a:fillRect/>
          </a:stretch>
        </p:blipFill>
        <p:spPr>
          <a:xfrm>
            <a:off x="3810000" y="88582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3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9D766-2581-C123-3C8D-75702F8C0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A3237-7EB7-D8B3-29F6-2CA1B92D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8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lural diagram&#10;&#10;AI-generated content may be incorrect.">
            <a:extLst>
              <a:ext uri="{FF2B5EF4-FFF2-40B4-BE49-F238E27FC236}">
                <a16:creationId xmlns:a16="http://schemas.microsoft.com/office/drawing/2014/main" id="{A240FFF8-8661-D07D-F82D-A5302C5E3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92090" l="9961" r="89974">
                        <a14:foregroundMark x1="29753" y1="26855" x2="29753" y2="26855"/>
                        <a14:foregroundMark x1="31706" y1="15332" x2="31706" y2="15332"/>
                        <a14:foregroundMark x1="31185" y1="16992" x2="31185" y2="16992"/>
                        <a14:foregroundMark x1="31315" y1="25879" x2="31315" y2="25879"/>
                        <a14:foregroundMark x1="30794" y1="7227" x2="30794" y2="7227"/>
                        <a14:foregroundMark x1="31120" y1="33105" x2="31120" y2="33105"/>
                        <a14:foregroundMark x1="31706" y1="44824" x2="31706" y2="44824"/>
                        <a14:foregroundMark x1="63346" y1="34766" x2="63346" y2="34766"/>
                        <a14:foregroundMark x1="67708" y1="34082" x2="67708" y2="34082"/>
                        <a14:foregroundMark x1="70508" y1="38379" x2="70508" y2="38379"/>
                        <a14:foregroundMark x1="74674" y1="34375" x2="74674" y2="34375"/>
                        <a14:foregroundMark x1="79557" y1="33398" x2="79557" y2="33398"/>
                        <a14:foregroundMark x1="82552" y1="33594" x2="82552" y2="33594"/>
                        <a14:foregroundMark x1="84831" y1="30957" x2="84831" y2="30957"/>
                        <a14:foregroundMark x1="89844" y1="54590" x2="89844" y2="54590"/>
                        <a14:foregroundMark x1="45313" y1="72266" x2="45313" y2="72266"/>
                        <a14:foregroundMark x1="20247" y1="27637" x2="20247" y2="27637"/>
                        <a14:foregroundMark x1="24023" y1="27637" x2="24023" y2="27637"/>
                        <a14:foregroundMark x1="26302" y1="27637" x2="26302" y2="27637"/>
                        <a14:foregroundMark x1="36589" y1="27441" x2="36589" y2="27441"/>
                        <a14:foregroundMark x1="21354" y1="64551" x2="21354" y2="64551"/>
                        <a14:foregroundMark x1="20573" y1="64746" x2="20573" y2="64746"/>
                        <a14:foregroundMark x1="39453" y1="27637" x2="39453" y2="27637"/>
                        <a14:foregroundMark x1="31836" y1="10449" x2="31836" y2="10449"/>
                        <a14:foregroundMark x1="43164" y1="28027" x2="43164" y2="28027"/>
                        <a14:foregroundMark x1="43294" y1="32813" x2="43294" y2="32813"/>
                        <a14:foregroundMark x1="43034" y1="37305" x2="43034" y2="37305"/>
                        <a14:foregroundMark x1="43164" y1="37891" x2="43164" y2="37891"/>
                        <a14:foregroundMark x1="43359" y1="41895" x2="43359" y2="41895"/>
                        <a14:foregroundMark x1="43359" y1="46484" x2="43359" y2="46484"/>
                        <a14:foregroundMark x1="43294" y1="51660" x2="43294" y2="51660"/>
                        <a14:foregroundMark x1="43490" y1="57520" x2="43490" y2="57520"/>
                        <a14:foregroundMark x1="43359" y1="61328" x2="43359" y2="61328"/>
                        <a14:foregroundMark x1="54232" y1="63965" x2="54232" y2="63965"/>
                        <a14:foregroundMark x1="58333" y1="63672" x2="58333" y2="63672"/>
                        <a14:foregroundMark x1="52083" y1="63672" x2="52083" y2="63672"/>
                        <a14:foregroundMark x1="52083" y1="60156" x2="52083" y2="60156"/>
                        <a14:foregroundMark x1="52148" y1="55078" x2="52148" y2="55078"/>
                        <a14:foregroundMark x1="52279" y1="48926" x2="52279" y2="48926"/>
                        <a14:foregroundMark x1="52279" y1="59668" x2="52279" y2="59668"/>
                        <a14:foregroundMark x1="52344" y1="63184" x2="52344" y2="63184"/>
                        <a14:foregroundMark x1="52344" y1="17188" x2="52344" y2="17188"/>
                        <a14:foregroundMark x1="52279" y1="22656" x2="52279" y2="22656"/>
                        <a14:foregroundMark x1="52344" y1="27637" x2="52344" y2="27637"/>
                        <a14:foregroundMark x1="52344" y1="33008" x2="52344" y2="33008"/>
                        <a14:foregroundMark x1="52279" y1="38379" x2="52279" y2="38379"/>
                        <a14:foregroundMark x1="52148" y1="43750" x2="52148" y2="43750"/>
                        <a14:foregroundMark x1="48763" y1="16211" x2="48763" y2="16211"/>
                        <a14:foregroundMark x1="46159" y1="16504" x2="46159" y2="16504"/>
                        <a14:foregroundMark x1="42839" y1="16699" x2="42839" y2="16699"/>
                        <a14:foregroundMark x1="37044" y1="16406" x2="37044" y2="16406"/>
                        <a14:foregroundMark x1="30469" y1="41406" x2="30469" y2="41406"/>
                        <a14:foregroundMark x1="32227" y1="92090" x2="32227" y2="92090"/>
                        <a14:foregroundMark x1="26367" y1="88672" x2="26367" y2="88672"/>
                        <a14:foregroundMark x1="24154" y1="90039" x2="24154" y2="90039"/>
                        <a14:foregroundMark x1="21159" y1="89746" x2="21159" y2="89746"/>
                        <a14:foregroundMark x1="18229" y1="89258" x2="18229" y2="89258"/>
                        <a14:foregroundMark x1="13411" y1="88184" x2="13411" y2="88184"/>
                        <a14:foregroundMark x1="19466" y1="89063" x2="19466" y2="89063"/>
                        <a14:foregroundMark x1="19792" y1="90332" x2="19792" y2="90332"/>
                        <a14:foregroundMark x1="85872" y1="38379" x2="85872" y2="38379"/>
                        <a14:backgroundMark x1="64258" y1="32324" x2="64258" y2="32324"/>
                        <a14:backgroundMark x1="79362" y1="37695" x2="79362" y2="37695"/>
                        <a14:backgroundMark x1="31380" y1="43848" x2="31380" y2="43848"/>
                        <a14:backgroundMark x1="31706" y1="18262" x2="31706" y2="18262"/>
                        <a14:backgroundMark x1="30794" y1="7324" x2="30794" y2="7324"/>
                        <a14:backgroundMark x1="17448" y1="89648" x2="17448" y2="89648"/>
                        <a14:backgroundMark x1="17383" y1="91406" x2="17383" y2="91406"/>
                        <a14:backgroundMark x1="23307" y1="89551" x2="23307" y2="89551"/>
                        <a14:backgroundMark x1="23698" y1="91602" x2="23698" y2="91602"/>
                        <a14:backgroundMark x1="23763" y1="89551" x2="23763" y2="89551"/>
                        <a14:backgroundMark x1="20508" y1="90430" x2="20508" y2="90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7800" y="1177925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8805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Jannik Brinkmann</dc:creator>
  <cp:lastModifiedBy>Jannik Brinkmann</cp:lastModifiedBy>
  <cp:revision>5</cp:revision>
  <dcterms:created xsi:type="dcterms:W3CDTF">2025-08-12T14:14:09Z</dcterms:created>
  <dcterms:modified xsi:type="dcterms:W3CDTF">2025-08-19T18:59:12Z</dcterms:modified>
</cp:coreProperties>
</file>